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4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7FA23-67B1-516B-A2CF-C32B32BF5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E14F3F9-213F-9062-8F67-1CAAC241A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D24A55-5417-38A2-DF05-832819E6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A9DAF4-5F09-C07A-7E72-8E0797E3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8EBA7C-0118-CB12-7D02-AEFFCBAB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391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9FA85F-013D-08F3-B6CE-EB342EFA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29244E-9BEA-C46E-9AEC-9111BE38C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C56159-B08E-4EA1-B2C1-0CA41F17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5559E8-1789-F60A-6F5A-1D6CE6D6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F2213A-78C7-3391-623E-D459AE14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101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0B682CA-9389-1C42-60AC-7F510475E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F1C6DEB-3F01-9D26-825B-8046D15BC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C5C0EE-2932-DB3B-3494-2630249F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7B8F24-1850-69B3-30B2-B0FA33A8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1C1CE2-C8FF-E51E-2F47-EC25F2D1A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63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5183CA-1A2D-A6B2-BD5D-7E7BD732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F5332D-25ED-CF0F-CDA7-FEAB65001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C7D9B3-8BBF-AA16-577C-A90E8684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684482-679E-FC51-3E04-5141FC4C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5FEB57-E945-4E75-0C10-60D8A7C3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400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683E1B-B6B3-9750-7E34-9C7494B08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5D0F8C-C89B-668F-0D26-55F876314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791952-EC3C-3529-9DBF-9D880E9A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73EB12-9608-5C41-592B-65A9A1C8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63DBCB-9345-DA10-87F9-07173BF1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919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D76BBD-8F9A-9AB9-A543-891ED917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3ED60C-08C8-4C71-6ADA-E4240BCF6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B613E99-9E0A-D229-4563-881AE1FFD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1ED462-A307-8859-65C6-6CDE09F93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0DB6DC9-AB3F-D95C-36DD-82405F07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B13D9A-E03F-3AEB-C900-7FC90A8B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15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AAED2A-691D-C310-4E9A-3A5077653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287EE6-86BD-58E6-4016-02CEA0E3F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03C929-CBFE-61AE-8647-D52ABDD32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38F3A2B-F22D-4B81-6AE1-4B9D868C4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B74ED17-72E9-507D-89BA-B6856D777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95B0154-EA9B-5879-ACCF-1579E659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072AE56-A758-86D7-8A25-17D27D1E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CAE553F-2FCB-2B02-BBF7-747B9B8F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526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D60829-D06A-AF4E-3322-BFA3469B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623222-AD66-9659-CB5E-56169987A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7CFDDB3-6CAD-469F-D57A-8A9951F5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2EB1017-AA5E-9F7C-C537-D3CC5C4F6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565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7D5F330-D4E3-5733-8941-CE7B6119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CC9F546-C29B-80C1-2511-96D59E50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CE1047-4C59-325D-4674-E590CE9C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71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E669F9-CBD3-6431-B65B-3108D1C1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86F38F-0F6C-28A7-4F5D-6CB4CD0AC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61B470-14BC-CE3A-AC80-0BD8E0503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16A31AB-1785-21DB-CC44-A5BF0BAE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AD4A99-547F-E17B-1C48-9179ED1E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77F741-4880-FBE0-1263-5171BB7B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88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F13D9F-7DB3-13AE-875B-E1D73FB8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B4BFC11-AB5D-AFFF-3E78-4FE79C18C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027B84-7AA3-628F-00F3-2FF056CFC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C849D54-2E83-F783-410D-B32E61BE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7CDC77-95DD-F057-20DE-1924385C3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7401188-3899-8B33-1483-A7893140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69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F61A5BA-5274-55FA-71D4-AF31C1AFF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3B9114-B8F0-AD4C-8C97-4A5DBE983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AFA5DA-6008-6EA1-EB99-40FAC8E60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9AED4-8F35-45CA-8ECF-19D9504C1027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951705-4626-BB61-5753-13DB4B815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C75B99-63FA-7A9A-50D0-3FD696ED8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2A9B3-EB4F-4AB8-B5AF-E848884A0E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52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0418406-021E-3DF6-A5BB-146B3BF44D30}"/>
              </a:ext>
            </a:extLst>
          </p:cNvPr>
          <p:cNvSpPr txBox="1"/>
          <p:nvPr/>
        </p:nvSpPr>
        <p:spPr>
          <a:xfrm>
            <a:off x="1125415" y="724486"/>
            <a:ext cx="284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Digitala kodlås, Gemini 3700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DA3E774-F561-C191-CFB4-4D4F1EBC8734}"/>
              </a:ext>
            </a:extLst>
          </p:cNvPr>
          <p:cNvSpPr txBox="1"/>
          <p:nvPr/>
        </p:nvSpPr>
        <p:spPr>
          <a:xfrm>
            <a:off x="1125415" y="1912900"/>
            <a:ext cx="1343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För publikt bruk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D16038B-D240-E83D-DAD9-E246D01A2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299" y="508886"/>
            <a:ext cx="3935950" cy="800532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B5286AF1-8251-7719-E308-10A7E97B47CD}"/>
              </a:ext>
            </a:extLst>
          </p:cNvPr>
          <p:cNvSpPr txBox="1"/>
          <p:nvPr/>
        </p:nvSpPr>
        <p:spPr>
          <a:xfrm>
            <a:off x="1230923" y="3037923"/>
            <a:ext cx="4192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Knappa in valfri 4-siffrig kod</a:t>
            </a:r>
          </a:p>
          <a:p>
            <a:r>
              <a:rPr lang="sv-SE" sz="1200" dirty="0"/>
              <a:t> Indikationslampa lyser grönt 3 gånger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E803B8C3-8927-6B3E-50FD-71B268A02E95}"/>
              </a:ext>
            </a:extLst>
          </p:cNvPr>
          <p:cNvSpPr txBox="1"/>
          <p:nvPr/>
        </p:nvSpPr>
        <p:spPr>
          <a:xfrm>
            <a:off x="1230923" y="3539152"/>
            <a:ext cx="4192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Knappa in samma valda 4-siffriga kod igen</a:t>
            </a:r>
          </a:p>
          <a:p>
            <a:r>
              <a:rPr lang="sv-SE" sz="1200" dirty="0"/>
              <a:t> Indikationslampa lyser grönt 3 gånger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BB0A21-D6D3-4973-4A84-9F42DCDBD2C1}"/>
              </a:ext>
            </a:extLst>
          </p:cNvPr>
          <p:cNvSpPr txBox="1"/>
          <p:nvPr/>
        </p:nvSpPr>
        <p:spPr>
          <a:xfrm>
            <a:off x="1230923" y="2526482"/>
            <a:ext cx="1315329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v-SE" sz="1400" dirty="0"/>
              <a:t>Lås så här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E875C7-D7F3-04EE-3821-33EE653F9943}"/>
              </a:ext>
            </a:extLst>
          </p:cNvPr>
          <p:cNvSpPr txBox="1"/>
          <p:nvPr/>
        </p:nvSpPr>
        <p:spPr>
          <a:xfrm>
            <a:off x="1230923" y="4046302"/>
            <a:ext cx="419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Vrid på vredet för att försäkra dig om att dörren är låst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20CDBB29-4EA4-3648-B675-0E0D226C34A1}"/>
              </a:ext>
            </a:extLst>
          </p:cNvPr>
          <p:cNvSpPr txBox="1"/>
          <p:nvPr/>
        </p:nvSpPr>
        <p:spPr>
          <a:xfrm>
            <a:off x="1230923" y="4572076"/>
            <a:ext cx="1315329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v-SE" sz="1400" dirty="0"/>
              <a:t>Lås upp så här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43783B04-0704-EE7E-4ED2-798C448403D6}"/>
              </a:ext>
            </a:extLst>
          </p:cNvPr>
          <p:cNvSpPr txBox="1"/>
          <p:nvPr/>
        </p:nvSpPr>
        <p:spPr>
          <a:xfrm>
            <a:off x="1125415" y="5128628"/>
            <a:ext cx="4192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Knappa in din 4-siffriga kod</a:t>
            </a:r>
          </a:p>
          <a:p>
            <a:r>
              <a:rPr lang="sv-SE" sz="1200" dirty="0"/>
              <a:t> Indikationslampa lyser grönt 3 gånger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369D98C3-D01A-595B-4B34-FDD61AEA4FA1}"/>
              </a:ext>
            </a:extLst>
          </p:cNvPr>
          <p:cNvSpPr txBox="1"/>
          <p:nvPr/>
        </p:nvSpPr>
        <p:spPr>
          <a:xfrm>
            <a:off x="1125415" y="5793957"/>
            <a:ext cx="2744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Vrid på vredet för att öppna dörren</a:t>
            </a:r>
          </a:p>
        </p:txBody>
      </p:sp>
    </p:spTree>
    <p:extLst>
      <p:ext uri="{BB962C8B-B14F-4D97-AF65-F5344CB8AC3E}">
        <p14:creationId xmlns:p14="http://schemas.microsoft.com/office/powerpoint/2010/main" val="328583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Mirjana Kilian</dc:creator>
  <cp:lastModifiedBy>Mirjana Kilian</cp:lastModifiedBy>
  <cp:revision>2</cp:revision>
  <dcterms:created xsi:type="dcterms:W3CDTF">2023-09-01T09:43:22Z</dcterms:created>
  <dcterms:modified xsi:type="dcterms:W3CDTF">2023-09-01T10:05:05Z</dcterms:modified>
</cp:coreProperties>
</file>